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58" r:id="rId4"/>
    <p:sldId id="259" r:id="rId5"/>
    <p:sldId id="30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56" autoAdjust="0"/>
  </p:normalViewPr>
  <p:slideViewPr>
    <p:cSldViewPr>
      <p:cViewPr varScale="1">
        <p:scale>
          <a:sx n="71" d="100"/>
          <a:sy n="71" d="100"/>
        </p:scale>
        <p:origin x="-4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02/05/1440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4260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02/05/1440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6863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02/05/1440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96701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02/05/1440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56703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02/05/1440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0628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736BA2-A1C5-4E52-A4D5-36FF04CF668A}" type="datetimeFigureOut">
              <a:rPr lang="ar-IQ" smtClean="0"/>
              <a:t>02/05/1440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226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736BA2-A1C5-4E52-A4D5-36FF04CF668A}" type="datetimeFigureOut">
              <a:rPr lang="ar-IQ" smtClean="0"/>
              <a:t>02/05/1440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383758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736BA2-A1C5-4E52-A4D5-36FF04CF668A}" type="datetimeFigureOut">
              <a:rPr lang="ar-IQ" smtClean="0"/>
              <a:t>02/05/1440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3569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736BA2-A1C5-4E52-A4D5-36FF04CF668A}" type="datetimeFigureOut">
              <a:rPr lang="ar-IQ" smtClean="0"/>
              <a:t>02/05/1440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41869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02/05/1440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58884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02/05/1440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088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35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36BA2-A1C5-4E52-A4D5-36FF04CF668A}" type="datetimeFigureOut">
              <a:rPr lang="ar-IQ" smtClean="0"/>
              <a:t>02/05/1440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3D0B08-ADE6-4FFA-8DFB-7541257B4D82}" type="slidenum">
              <a:rPr lang="ar-IQ" smtClean="0"/>
              <a:t>‹#›</a:t>
            </a:fld>
            <a:endParaRPr lang="ar-IQ"/>
          </a:p>
        </p:txBody>
      </p:sp>
    </p:spTree>
    <p:extLst>
      <p:ext uri="{BB962C8B-B14F-4D97-AF65-F5344CB8AC3E}">
        <p14:creationId xmlns:p14="http://schemas.microsoft.com/office/powerpoint/2010/main" val="133047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652120" y="44624"/>
            <a:ext cx="3312368" cy="2592288"/>
          </a:xfrm>
        </p:spPr>
        <p:txBody>
          <a:bodyPr>
            <a:noAutofit/>
          </a:bodyPr>
          <a:lstStyle/>
          <a:p>
            <a:r>
              <a:rPr lang="ar-SA" sz="2800" b="1" dirty="0">
                <a:solidFill>
                  <a:srgbClr val="FF0000"/>
                </a:solidFill>
              </a:rPr>
              <a:t> جامعة </a:t>
            </a:r>
            <a:r>
              <a:rPr lang="ar-IQ" sz="2800" b="1" dirty="0" smtClean="0">
                <a:solidFill>
                  <a:srgbClr val="FF0000"/>
                </a:solidFill>
              </a:rPr>
              <a:t>البصرة</a:t>
            </a:r>
            <a:r>
              <a:rPr lang="en-US" sz="2800" dirty="0">
                <a:solidFill>
                  <a:srgbClr val="FF0000"/>
                </a:solidFill>
              </a:rPr>
              <a:t/>
            </a:r>
            <a:br>
              <a:rPr lang="en-US" sz="2800" dirty="0">
                <a:solidFill>
                  <a:srgbClr val="FF0000"/>
                </a:solidFill>
              </a:rPr>
            </a:br>
            <a:r>
              <a:rPr lang="ar-SA" sz="2800" b="1" dirty="0">
                <a:solidFill>
                  <a:srgbClr val="FF0000"/>
                </a:solidFill>
              </a:rPr>
              <a:t> كلية التربية </a:t>
            </a:r>
            <a:r>
              <a:rPr lang="ar-IQ" sz="2800" b="1" dirty="0" smtClean="0">
                <a:solidFill>
                  <a:srgbClr val="FF0000"/>
                </a:solidFill>
              </a:rPr>
              <a:t>البدنية وعلوم الرياضة</a:t>
            </a:r>
            <a:r>
              <a:rPr lang="en-US" sz="2800" dirty="0">
                <a:solidFill>
                  <a:srgbClr val="FF0000"/>
                </a:solidFill>
              </a:rPr>
              <a:t/>
            </a:r>
            <a:br>
              <a:rPr lang="en-US" sz="2800" dirty="0">
                <a:solidFill>
                  <a:srgbClr val="FF0000"/>
                </a:solidFill>
              </a:rPr>
            </a:br>
            <a:r>
              <a:rPr lang="ar-IQ" sz="2800" b="1" dirty="0" smtClean="0">
                <a:solidFill>
                  <a:srgbClr val="FF0000"/>
                </a:solidFill>
              </a:rPr>
              <a:t>فرع العلوم التطبيقية/الدراسة </a:t>
            </a:r>
            <a:r>
              <a:rPr lang="ar-IQ" sz="2800" b="1" dirty="0" smtClean="0">
                <a:solidFill>
                  <a:srgbClr val="FF0000"/>
                </a:solidFill>
              </a:rPr>
              <a:t>الاولية مادة التدريب الرياضي</a:t>
            </a:r>
            <a:endParaRPr lang="ar-IQ" sz="2800" dirty="0">
              <a:solidFill>
                <a:srgbClr val="FF0000"/>
              </a:solidFill>
            </a:endParaRPr>
          </a:p>
        </p:txBody>
      </p:sp>
      <p:sp>
        <p:nvSpPr>
          <p:cNvPr id="3" name="عنوان فرعي 2"/>
          <p:cNvSpPr>
            <a:spLocks noGrp="1"/>
          </p:cNvSpPr>
          <p:nvPr>
            <p:ph type="subTitle" idx="1"/>
          </p:nvPr>
        </p:nvSpPr>
        <p:spPr>
          <a:xfrm>
            <a:off x="1187624" y="2783540"/>
            <a:ext cx="6840270" cy="933491"/>
          </a:xfrm>
        </p:spPr>
        <p:txBody>
          <a:bodyPr>
            <a:noAutofit/>
          </a:bodyPr>
          <a:lstStyle/>
          <a:p>
            <a:r>
              <a:rPr lang="ar-IQ" sz="4400" b="1" dirty="0" smtClean="0">
                <a:solidFill>
                  <a:srgbClr val="FFFF00"/>
                </a:solidFill>
              </a:rPr>
              <a:t>مفهوم التدريب والتدريب الرياضي</a:t>
            </a:r>
            <a:endParaRPr lang="ar-IQ" sz="4400" dirty="0">
              <a:solidFill>
                <a:srgbClr val="FFFF00"/>
              </a:solidFill>
            </a:endParaRPr>
          </a:p>
        </p:txBody>
      </p:sp>
      <p:sp>
        <p:nvSpPr>
          <p:cNvPr id="4" name="عنوان 1"/>
          <p:cNvSpPr txBox="1">
            <a:spLocks/>
          </p:cNvSpPr>
          <p:nvPr/>
        </p:nvSpPr>
        <p:spPr>
          <a:xfrm>
            <a:off x="35496" y="44624"/>
            <a:ext cx="313184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2800" dirty="0"/>
          </a:p>
        </p:txBody>
      </p:sp>
      <p:sp>
        <p:nvSpPr>
          <p:cNvPr id="6" name="عنوان فرعي 2"/>
          <p:cNvSpPr txBox="1">
            <a:spLocks/>
          </p:cNvSpPr>
          <p:nvPr/>
        </p:nvSpPr>
        <p:spPr>
          <a:xfrm>
            <a:off x="683568" y="3284984"/>
            <a:ext cx="7632848" cy="2160240"/>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IQ" sz="2400" dirty="0" smtClean="0">
              <a:solidFill>
                <a:srgbClr val="FF0000"/>
              </a:solidFill>
            </a:endParaRPr>
          </a:p>
        </p:txBody>
      </p:sp>
      <p:sp>
        <p:nvSpPr>
          <p:cNvPr id="7" name="عنوان فرعي 2"/>
          <p:cNvSpPr txBox="1">
            <a:spLocks/>
          </p:cNvSpPr>
          <p:nvPr/>
        </p:nvSpPr>
        <p:spPr>
          <a:xfrm>
            <a:off x="682700" y="4148245"/>
            <a:ext cx="7633716" cy="129614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sz="3600" b="1" dirty="0" smtClean="0">
                <a:solidFill>
                  <a:srgbClr val="FF0066"/>
                </a:solidFill>
              </a:rPr>
              <a:t>اعداد</a:t>
            </a:r>
            <a:endParaRPr lang="en-US" sz="3600" dirty="0">
              <a:solidFill>
                <a:srgbClr val="FF0066"/>
              </a:solidFill>
            </a:endParaRPr>
          </a:p>
          <a:p>
            <a:r>
              <a:rPr lang="ar-IQ" sz="3600" b="1" dirty="0" err="1" smtClean="0">
                <a:solidFill>
                  <a:srgbClr val="FF0066"/>
                </a:solidFill>
              </a:rPr>
              <a:t>أ.د</a:t>
            </a:r>
            <a:r>
              <a:rPr lang="ar-IQ" sz="3600" b="1" dirty="0" smtClean="0">
                <a:solidFill>
                  <a:srgbClr val="FF0066"/>
                </a:solidFill>
              </a:rPr>
              <a:t> عادل مجيد خزعل</a:t>
            </a:r>
            <a:endParaRPr lang="ar-IQ" sz="4400" dirty="0">
              <a:solidFill>
                <a:srgbClr val="FF0066"/>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32048"/>
            <a:ext cx="14859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399786"/>
      </p:ext>
    </p:extLst>
  </p:cSld>
  <p:clrMapOvr>
    <a:masterClrMapping/>
  </p:clrMapOvr>
  <mc:AlternateContent xmlns:mc="http://schemas.openxmlformats.org/markup-compatibility/2006" xmlns:p14="http://schemas.microsoft.com/office/powerpoint/2010/main">
    <mc:Choice Requires="p14">
      <p:transition spd="med">
        <p14:switch dir="l"/>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616"/>
            <a:ext cx="9144000" cy="7600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dirty="0" smtClean="0">
                <a:solidFill>
                  <a:srgbClr val="FF0000"/>
                </a:solidFill>
              </a:rPr>
              <a:t>مفهوم التدريب</a:t>
            </a:r>
            <a:endParaRPr lang="ar-IQ" dirty="0">
              <a:solidFill>
                <a:srgbClr val="FF0000"/>
              </a:solidFill>
            </a:endParaRPr>
          </a:p>
        </p:txBody>
      </p:sp>
      <p:sp>
        <p:nvSpPr>
          <p:cNvPr id="3" name="عنصر نائب للمحتوى 2"/>
          <p:cNvSpPr>
            <a:spLocks noGrp="1"/>
          </p:cNvSpPr>
          <p:nvPr>
            <p:ph idx="1"/>
          </p:nvPr>
        </p:nvSpPr>
        <p:spPr>
          <a:xfrm>
            <a:off x="0" y="836712"/>
            <a:ext cx="9144000" cy="6021288"/>
          </a:xfrm>
        </p:spPr>
        <p:txBody>
          <a:bodyPr>
            <a:normAutofit/>
          </a:bodyPr>
          <a:lstStyle/>
          <a:p>
            <a:pPr algn="just">
              <a:tabLst>
                <a:tab pos="4380865" algn="l"/>
              </a:tabLst>
            </a:pPr>
            <a:r>
              <a:rPr lang="ar-IQ" dirty="0" smtClean="0">
                <a:latin typeface="Times New Roman"/>
                <a:ea typeface="Times New Roman"/>
              </a:rPr>
              <a:t>هو </a:t>
            </a:r>
            <a:r>
              <a:rPr lang="ar-IQ" dirty="0">
                <a:latin typeface="Times New Roman"/>
                <a:ea typeface="Times New Roman"/>
              </a:rPr>
              <a:t>عملية له صور متعددة اذ يبرز دوره في المجتمعات  الحديثة لأنه أصبح مجالا للتنافس بين الدول والشعوب في كافة قطاعات المجتمع , بعد ان أصبح الايمان به كوسيلة لرفع الكفاءة الانتاجية بما يتناسب مع التطور العلمي والتكنولوجي . وأن التدريب مستمر مع الانسان( الفرد) منذ بداية ولادته وحتى وفاته وفقا لمتطلبات وحاجة المجتمع اليه. اذ من هذه المقدمة يفسر التدريب انه وسيلة وليس غاية لانه يعمل على أعطاء الفرصة بصورة كاملة لا أداء الواجب الملقى عليه من خلال تطوير قدراته البدنية والوظيفية والتعليمية والنفسية وبالتالي يؤدي الى حصوله على منفعة كبيرة له وللمجتمع الذي يعيش فيه.</a:t>
            </a:r>
            <a:endParaRPr lang="en-US" dirty="0">
              <a:latin typeface="Times New Roman"/>
              <a:ea typeface="Times New Roman"/>
            </a:endParaRPr>
          </a:p>
          <a:p>
            <a:pPr marL="0" indent="0" algn="just">
              <a:buNone/>
            </a:pPr>
            <a:endParaRPr lang="ar-IQ" b="1" dirty="0">
              <a:solidFill>
                <a:srgbClr val="FFFF00"/>
              </a:solidFill>
            </a:endParaRPr>
          </a:p>
        </p:txBody>
      </p:sp>
    </p:spTree>
    <p:extLst>
      <p:ext uri="{BB962C8B-B14F-4D97-AF65-F5344CB8AC3E}">
        <p14:creationId xmlns:p14="http://schemas.microsoft.com/office/powerpoint/2010/main" val="2245068269"/>
      </p:ext>
    </p:extLst>
  </p:cSld>
  <p:clrMapOvr>
    <a:masterClrMapping/>
  </p:clrMapOvr>
  <mc:AlternateContent xmlns:mc="http://schemas.openxmlformats.org/markup-compatibility/2006" xmlns:p14="http://schemas.microsoft.com/office/powerpoint/2010/main">
    <mc:Choice Requires="p14">
      <p:transition spd="slow" p14:dur="1250">
        <p:cover dir="r"/>
      </p:transition>
    </mc:Choice>
    <mc:Fallback xmlns="">
      <p:transition spd="slow">
        <p:cover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just"/>
            <a:r>
              <a:rPr lang="ar-IQ" b="1" dirty="0">
                <a:latin typeface="Times New Roman"/>
                <a:ea typeface="Times New Roman"/>
              </a:rPr>
              <a:t>التدريب الرياضي</a:t>
            </a:r>
            <a:endParaRPr lang="en-US" sz="2800" dirty="0">
              <a:latin typeface="Times New Roman"/>
              <a:ea typeface="Times New Roman"/>
            </a:endParaRPr>
          </a:p>
          <a:p>
            <a:pPr algn="just"/>
            <a:r>
              <a:rPr lang="ar-IQ" sz="2400" dirty="0">
                <a:latin typeface="Times New Roman"/>
                <a:ea typeface="Times New Roman"/>
              </a:rPr>
              <a:t>مفهومه – يتصف التدريب الرياضي بخصائص تميزه عن التدريس وعن مجالات الحياة الاخرى اذ يختلف التدريب عن التدريس ., التدريس (يعني اعداد التلاميذ لممارسة النشاط الرياضي .) اما التدريب يعني (اعداد الرياضي في احدى المنافسات). فلذلك التدريب الرياضي هو الطريقة التي تبنى على اسس علمية لتكوين الركيزة الاساسية لتطوير الجانب البدني والوظيفي </a:t>
            </a:r>
            <a:r>
              <a:rPr lang="ar-IQ" sz="2400" dirty="0" smtClean="0">
                <a:latin typeface="Times New Roman"/>
                <a:ea typeface="Times New Roman"/>
              </a:rPr>
              <a:t>والمهارى </a:t>
            </a:r>
            <a:r>
              <a:rPr lang="ar-IQ" sz="2400" dirty="0">
                <a:latin typeface="Times New Roman"/>
                <a:ea typeface="Times New Roman"/>
              </a:rPr>
              <a:t>والتكتيكي والنفسي بشكل خاص. اذ من هذا المفهوم يجب ان يكون هناك اطار عام يحدد ويوجه مسار التدريب الرياضي من خلال زيادة الكفاءة الانتاجية وكذلك </a:t>
            </a:r>
            <a:r>
              <a:rPr lang="ar-IQ" sz="2400" dirty="0" smtClean="0">
                <a:latin typeface="Times New Roman"/>
                <a:ea typeface="Times New Roman"/>
              </a:rPr>
              <a:t>استعداد </a:t>
            </a:r>
            <a:r>
              <a:rPr lang="ar-IQ" sz="2400" dirty="0">
                <a:latin typeface="Times New Roman"/>
                <a:ea typeface="Times New Roman"/>
              </a:rPr>
              <a:t>الفرد </a:t>
            </a:r>
            <a:r>
              <a:rPr lang="ar-IQ" sz="2400" dirty="0" smtClean="0">
                <a:latin typeface="Times New Roman"/>
                <a:ea typeface="Times New Roman"/>
              </a:rPr>
              <a:t>لبلوغ أعلى مستوى رياضي، </a:t>
            </a:r>
            <a:r>
              <a:rPr lang="ar-IQ" sz="2400" dirty="0">
                <a:latin typeface="Times New Roman"/>
                <a:ea typeface="Times New Roman"/>
              </a:rPr>
              <a:t>لذا أن الهدف الرئيسي للتدريب هو محاولة الوصول بالفرد إلى أقصى مستوى ممكن من الانجاز في أحد الأنشطة والمسابقات الرياضية ، كما وأن التدريب  هو عملية  تتصف بالفردية ، فالمستوى الرياضي يتكون من مكونات وتلك المكونات تكون نسبية لدى الأفراد ، إذ تختلف من إنسان إلى آخر بإختلاف الفروق الفردية </a:t>
            </a:r>
            <a:endParaRPr lang="en-US" sz="2400" dirty="0">
              <a:latin typeface="Times New Roman"/>
              <a:ea typeface="Times New Roman"/>
            </a:endParaRPr>
          </a:p>
          <a:p>
            <a:pPr marL="0" indent="0" algn="just">
              <a:buNone/>
            </a:pPr>
            <a:endParaRPr lang="ar-IQ" b="1" dirty="0" smtClean="0">
              <a:solidFill>
                <a:srgbClr val="FF0000"/>
              </a:solidFill>
            </a:endParaRPr>
          </a:p>
        </p:txBody>
      </p:sp>
    </p:spTree>
    <p:extLst>
      <p:ext uri="{BB962C8B-B14F-4D97-AF65-F5344CB8AC3E}">
        <p14:creationId xmlns:p14="http://schemas.microsoft.com/office/powerpoint/2010/main" val="3871645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normAutofit/>
          </a:bodyPr>
          <a:lstStyle/>
          <a:p>
            <a:pPr lvl="0"/>
            <a:r>
              <a:rPr lang="ar-IQ" sz="2400" dirty="0"/>
              <a:t>عرفه (رودر) هو صورة </a:t>
            </a:r>
            <a:r>
              <a:rPr lang="ar-IQ" sz="2400" dirty="0" smtClean="0"/>
              <a:t>للإعداد </a:t>
            </a:r>
            <a:r>
              <a:rPr lang="ar-IQ" sz="2400" dirty="0"/>
              <a:t>الرياضي للوصول للمستويات العالية بنوع النشاط الممارس.</a:t>
            </a:r>
            <a:endParaRPr lang="en-US" sz="2400" dirty="0"/>
          </a:p>
          <a:p>
            <a:pPr lvl="0"/>
            <a:r>
              <a:rPr lang="ar-IQ" sz="2400" dirty="0"/>
              <a:t>عرفه(هاره) هو عملية خاصة ومنتظمة للتربية البدنية الشاملة والتي تخضع للأسس العلمية </a:t>
            </a:r>
            <a:r>
              <a:rPr lang="ar-IQ" sz="2400" dirty="0" smtClean="0"/>
              <a:t>والتربوية </a:t>
            </a:r>
            <a:r>
              <a:rPr lang="ar-IQ" sz="2400" dirty="0"/>
              <a:t>التي تهدف بوصول الفرد الى المستوى العالي والانجاز الرياضي بنوع النشاط التخصصي .</a:t>
            </a:r>
            <a:endParaRPr lang="en-US" sz="2400" dirty="0"/>
          </a:p>
          <a:p>
            <a:pPr lvl="0"/>
            <a:r>
              <a:rPr lang="ar-IQ" sz="2400" dirty="0"/>
              <a:t>هو اعداد الفرد بدنيا ومهاريا وخططيا ونفسيا على وفق اسس ومبادئ علمية لمدة زمنية معينة من اجل رفع كفائته وقدرته للوصول الى مستوى عالي ونحقيق الانجاز.</a:t>
            </a:r>
            <a:endParaRPr lang="en-US" sz="2400" dirty="0"/>
          </a:p>
          <a:p>
            <a:r>
              <a:rPr lang="ar-IQ" sz="2400" dirty="0"/>
              <a:t>هو مجموعة من التمرينات ينفذها الفرد على وفق خطط موضوعة بشكل علمي تحدث تغيرات فسيولوجية في اجهزة الجسم الداخلية وبالتالي تؤدي الى تطوير القدرات البدنية والمهارية لغرض تحقيق الهدف المطلوب.</a:t>
            </a:r>
            <a:endParaRPr lang="en-US" sz="2400" dirty="0"/>
          </a:p>
          <a:p>
            <a:r>
              <a:rPr lang="ar-IQ" sz="2400" dirty="0"/>
              <a:t>هو عملية تربويه تعليمية تبنى على اسس علمية وفقا لقابليات الفرد المتدرب لتحقيق أهدافا بدنية ومهارية وخططية ونفسيه من أجل الوصول الى الانجاز العالي.</a:t>
            </a:r>
            <a:endParaRPr lang="en-US" sz="2400" dirty="0"/>
          </a:p>
          <a:p>
            <a:r>
              <a:rPr lang="ar-IQ" sz="2400" dirty="0"/>
              <a:t>هو تخطيط واعداد منظم مبني على تنبؤات ولمدة زمنية تنفذ على شكل تمرينات وحركات مختلفة وفقا لقابلية الفرد من أجل رفع مستوى الانجاز في النشاط الرياضي التخصص</a:t>
            </a:r>
            <a:endParaRPr lang="en-US" sz="2400" dirty="0"/>
          </a:p>
          <a:p>
            <a:pPr marL="0" indent="0" algn="just">
              <a:buNone/>
            </a:pPr>
            <a:endParaRPr lang="en-US" dirty="0"/>
          </a:p>
        </p:txBody>
      </p:sp>
    </p:spTree>
    <p:extLst>
      <p:ext uri="{BB962C8B-B14F-4D97-AF65-F5344CB8AC3E}">
        <p14:creationId xmlns:p14="http://schemas.microsoft.com/office/powerpoint/2010/main" val="1993501765"/>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84784"/>
            <a:ext cx="8229600" cy="3744416"/>
          </a:xfrm>
        </p:spPr>
        <p:txBody>
          <a:bodyPr>
            <a:normAutofit/>
          </a:bodyPr>
          <a:lstStyle/>
          <a:p>
            <a:r>
              <a:rPr lang="ar-IQ" sz="8000" b="1" dirty="0" smtClean="0">
                <a:solidFill>
                  <a:srgbClr val="FF0000"/>
                </a:solidFill>
              </a:rPr>
              <a:t>شكراً لأصغائكم </a:t>
            </a:r>
            <a:br>
              <a:rPr lang="ar-IQ" sz="8000" b="1" dirty="0" smtClean="0">
                <a:solidFill>
                  <a:srgbClr val="FF0000"/>
                </a:solidFill>
              </a:rPr>
            </a:br>
            <a:r>
              <a:rPr lang="ar-IQ" sz="8000" b="1" dirty="0" smtClean="0">
                <a:solidFill>
                  <a:srgbClr val="FF0000"/>
                </a:solidFill>
              </a:rPr>
              <a:t>والسلام عليكم</a:t>
            </a:r>
            <a:endParaRPr lang="ar-IQ" sz="8000" b="1" dirty="0">
              <a:solidFill>
                <a:srgbClr val="FF0000"/>
              </a:solidFill>
            </a:endParaRPr>
          </a:p>
        </p:txBody>
      </p:sp>
    </p:spTree>
    <p:extLst>
      <p:ext uri="{BB962C8B-B14F-4D97-AF65-F5344CB8AC3E}">
        <p14:creationId xmlns:p14="http://schemas.microsoft.com/office/powerpoint/2010/main" val="286109657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410</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 جامعة البصرة  كلية التربية البدنية وعلوم الرياضة فرع العلوم التطبيقية/الدراسة الاولية مادة التدريب الرياضي</vt:lpstr>
      <vt:lpstr>مفهوم التدريب</vt:lpstr>
      <vt:lpstr>عرض تقديمي في PowerPoint</vt:lpstr>
      <vt:lpstr>عرض تقديمي في PowerPoint</vt:lpstr>
      <vt:lpstr>شكراً لأصغائكم  والسلام عليكم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التربية الرياضية الدراسات العليا/الدكتوراه</dc:title>
  <dc:creator>DR.Ahmed Saker 2O11</dc:creator>
  <cp:lastModifiedBy>Dr. Adel</cp:lastModifiedBy>
  <cp:revision>57</cp:revision>
  <dcterms:created xsi:type="dcterms:W3CDTF">2014-01-23T02:24:09Z</dcterms:created>
  <dcterms:modified xsi:type="dcterms:W3CDTF">2019-01-08T07:58:49Z</dcterms:modified>
</cp:coreProperties>
</file>